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5" r:id="rId8"/>
    <p:sldId id="273" r:id="rId9"/>
    <p:sldId id="274" r:id="rId10"/>
    <p:sldId id="276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150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a Jesus! </a:t>
            </a:r>
          </a:p>
          <a:p>
            <a:r>
              <a:rPr lang="pt-BR" dirty="0"/>
              <a:t>Ó, vem a Jesus! </a:t>
            </a:r>
          </a:p>
          <a:p>
            <a:r>
              <a:rPr lang="pt-BR" dirty="0"/>
              <a:t>Eterna ventura </a:t>
            </a:r>
          </a:p>
          <a:p>
            <a:r>
              <a:rPr lang="pt-BR" dirty="0"/>
              <a:t>terás pela cruz!</a:t>
            </a:r>
          </a:p>
        </p:txBody>
      </p:sp>
    </p:spTree>
    <p:extLst>
      <p:ext uri="{BB962C8B-B14F-4D97-AF65-F5344CB8AC3E}">
        <p14:creationId xmlns:p14="http://schemas.microsoft.com/office/powerpoint/2010/main" val="3718311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lá na glória, </a:t>
            </a:r>
          </a:p>
          <a:p>
            <a:r>
              <a:rPr lang="pt-BR" dirty="0"/>
              <a:t>de retidão vestido, </a:t>
            </a:r>
          </a:p>
          <a:p>
            <a:r>
              <a:rPr lang="pt-BR" dirty="0"/>
              <a:t>Por meu Advogado </a:t>
            </a:r>
          </a:p>
          <a:p>
            <a:r>
              <a:rPr lang="pt-BR" dirty="0"/>
              <a:t>Se constituiu,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sempre sustenta e </a:t>
            </a:r>
          </a:p>
          <a:p>
            <a:r>
              <a:rPr lang="pt-BR" dirty="0"/>
              <a:t>defende o redimido. </a:t>
            </a:r>
          </a:p>
          <a:p>
            <a:r>
              <a:rPr lang="pt-BR" dirty="0"/>
              <a:t>Ó, podes dizer que </a:t>
            </a:r>
          </a:p>
          <a:p>
            <a:r>
              <a:rPr lang="pt-BR" dirty="0"/>
              <a:t>também te remiu?</a:t>
            </a:r>
          </a:p>
        </p:txBody>
      </p:sp>
    </p:spTree>
    <p:extLst>
      <p:ext uri="{BB962C8B-B14F-4D97-AF65-F5344CB8AC3E}">
        <p14:creationId xmlns:p14="http://schemas.microsoft.com/office/powerpoint/2010/main" val="2471296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a Jesus! </a:t>
            </a:r>
          </a:p>
          <a:p>
            <a:r>
              <a:rPr lang="pt-BR" dirty="0"/>
              <a:t>Ó, vem a Jesus! </a:t>
            </a:r>
          </a:p>
          <a:p>
            <a:r>
              <a:rPr lang="pt-BR" dirty="0"/>
              <a:t>Eterna ventura </a:t>
            </a:r>
          </a:p>
          <a:p>
            <a:r>
              <a:rPr lang="pt-BR" dirty="0"/>
              <a:t>terás pela cruz!</a:t>
            </a:r>
          </a:p>
        </p:txBody>
      </p:sp>
    </p:spTree>
    <p:extLst>
      <p:ext uri="{BB962C8B-B14F-4D97-AF65-F5344CB8AC3E}">
        <p14:creationId xmlns:p14="http://schemas.microsoft.com/office/powerpoint/2010/main" val="393545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tem paz, </a:t>
            </a:r>
          </a:p>
          <a:p>
            <a:r>
              <a:rPr lang="pt-BR" dirty="0"/>
              <a:t>tudo é calmo como um rio; </a:t>
            </a:r>
          </a:p>
          <a:p>
            <a:r>
              <a:rPr lang="pt-BR" dirty="0"/>
              <a:t>É a paz que, no Céu, </a:t>
            </a:r>
          </a:p>
          <a:p>
            <a:r>
              <a:rPr lang="pt-BR" dirty="0"/>
              <a:t>tem o seu manancial; </a:t>
            </a:r>
          </a:p>
        </p:txBody>
      </p:sp>
    </p:spTree>
    <p:extLst>
      <p:ext uri="{BB962C8B-B14F-4D97-AF65-F5344CB8AC3E}">
        <p14:creationId xmlns:p14="http://schemas.microsoft.com/office/powerpoint/2010/main" val="3392528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dom de meu Deus por </a:t>
            </a:r>
          </a:p>
          <a:p>
            <a:r>
              <a:rPr lang="pt-BR" dirty="0"/>
              <a:t>Jesus, em quem confio. </a:t>
            </a:r>
          </a:p>
          <a:p>
            <a:r>
              <a:rPr lang="pt-BR" dirty="0"/>
              <a:t>E tu ’inda não tens a </a:t>
            </a:r>
          </a:p>
          <a:p>
            <a:r>
              <a:rPr lang="pt-BR" dirty="0"/>
              <a:t>paz divinal? </a:t>
            </a:r>
          </a:p>
        </p:txBody>
      </p:sp>
    </p:spTree>
    <p:extLst>
      <p:ext uri="{BB962C8B-B14F-4D97-AF65-F5344CB8AC3E}">
        <p14:creationId xmlns:p14="http://schemas.microsoft.com/office/powerpoint/2010/main" val="766673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a Jesus! </a:t>
            </a:r>
          </a:p>
          <a:p>
            <a:r>
              <a:rPr lang="pt-BR" dirty="0"/>
              <a:t>Ó, vem a Jesus! </a:t>
            </a:r>
          </a:p>
          <a:p>
            <a:r>
              <a:rPr lang="pt-BR" dirty="0"/>
              <a:t>Eterna ventura </a:t>
            </a:r>
          </a:p>
          <a:p>
            <a:r>
              <a:rPr lang="pt-BR" dirty="0"/>
              <a:t>terás pela cruz!</a:t>
            </a:r>
          </a:p>
        </p:txBody>
      </p:sp>
    </p:spTree>
    <p:extLst>
      <p:ext uri="{BB962C8B-B14F-4D97-AF65-F5344CB8AC3E}">
        <p14:creationId xmlns:p14="http://schemas.microsoft.com/office/powerpoint/2010/main" val="2650761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61D742-29D6-4C26-9BC9-373E9386CB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Morada, já tenho, com </a:t>
            </a:r>
          </a:p>
          <a:p>
            <a:r>
              <a:rPr lang="pt-BR" dirty="0"/>
              <a:t>todos os remidos, </a:t>
            </a:r>
          </a:p>
          <a:p>
            <a:r>
              <a:rPr lang="pt-BR" dirty="0"/>
              <a:t>Que foi preparada por </a:t>
            </a:r>
          </a:p>
          <a:p>
            <a:r>
              <a:rPr lang="pt-BR" dirty="0"/>
              <a:t>Cristo aos Seus. </a:t>
            </a:r>
          </a:p>
        </p:txBody>
      </p:sp>
    </p:spTree>
    <p:extLst>
      <p:ext uri="{BB962C8B-B14F-4D97-AF65-F5344CB8AC3E}">
        <p14:creationId xmlns:p14="http://schemas.microsoft.com/office/powerpoint/2010/main" val="4182031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361D742-29D6-4C26-9BC9-373E9386CB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Ali não há morte nem </a:t>
            </a:r>
          </a:p>
          <a:p>
            <a:r>
              <a:rPr lang="pt-BR" dirty="0"/>
              <a:t>mágoa, nem gemidos, </a:t>
            </a:r>
          </a:p>
          <a:p>
            <a:r>
              <a:rPr lang="pt-BR" dirty="0"/>
              <a:t>Também tu terás um </a:t>
            </a:r>
          </a:p>
          <a:p>
            <a:r>
              <a:rPr lang="pt-BR" dirty="0"/>
              <a:t>lugar lá nos Céus.</a:t>
            </a:r>
          </a:p>
        </p:txBody>
      </p:sp>
    </p:spTree>
    <p:extLst>
      <p:ext uri="{BB962C8B-B14F-4D97-AF65-F5344CB8AC3E}">
        <p14:creationId xmlns:p14="http://schemas.microsoft.com/office/powerpoint/2010/main" val="35606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229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VEM A JESUS</vt:lpstr>
      <vt:lpstr>Ó, VEM A JESUS</vt:lpstr>
      <vt:lpstr>Ó, VEM A JESUS</vt:lpstr>
      <vt:lpstr>Ó, VEM A JESUS</vt:lpstr>
      <vt:lpstr>Ó, VEM A JESUS</vt:lpstr>
      <vt:lpstr>Ó, VEM A JESUS</vt:lpstr>
      <vt:lpstr>Ó, VEM A JESUS</vt:lpstr>
      <vt:lpstr>Ó, VEM A JESUS</vt:lpstr>
      <vt:lpstr>Ó, VEM A JESUS</vt:lpstr>
      <vt:lpstr>Ó, VEM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2019-06-12T22:06:54Z</dcterms:modified>
</cp:coreProperties>
</file>

<file path=docProps/thumbnail.jpeg>
</file>